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Kollektif Bold" charset="1" panose="020B0604020101010102"/>
      <p:regular r:id="rId18"/>
    </p:embeddedFont>
    <p:embeddedFont>
      <p:font typeface="Open Sans" charset="1" panose="020B0606030504020204"/>
      <p:regular r:id="rId19"/>
    </p:embeddedFont>
    <p:embeddedFont>
      <p:font typeface="Now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7.pn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7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7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0.jpe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DqGOqjXU8.mp4" Type="http://schemas.openxmlformats.org/officeDocument/2006/relationships/video"/><Relationship Id="rId4" Target="../media/VADqGOqjXU8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26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5.png" Type="http://schemas.openxmlformats.org/officeDocument/2006/relationships/image"/><Relationship Id="rId12" Target="../media/image6.pn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7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5.png" Type="http://schemas.openxmlformats.org/officeDocument/2006/relationships/image"/><Relationship Id="rId16" Target="../media/image39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7.png" Type="http://schemas.openxmlformats.org/officeDocument/2006/relationships/image"/><Relationship Id="rId13" Target="../media/image44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48695" y="3800161"/>
            <a:ext cx="1039060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EFEEE9"/>
                </a:solidFill>
                <a:latin typeface="League Spartan Bold"/>
              </a:rPr>
              <a:t>TERRAFORM X AZURE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288175" y="4294096"/>
            <a:ext cx="3507982" cy="3990330"/>
          </a:xfrm>
          <a:custGeom>
            <a:avLst/>
            <a:gdLst/>
            <a:ahLst/>
            <a:cxnLst/>
            <a:rect r="r" b="b" t="t" l="l"/>
            <a:pathLst>
              <a:path h="3990330" w="3507982">
                <a:moveTo>
                  <a:pt x="0" y="0"/>
                </a:moveTo>
                <a:lnTo>
                  <a:pt x="3507982" y="0"/>
                </a:lnTo>
                <a:lnTo>
                  <a:pt x="3507982" y="3990330"/>
                </a:lnTo>
                <a:lnTo>
                  <a:pt x="0" y="3990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00990" y="4188000"/>
            <a:ext cx="3945701" cy="4202522"/>
          </a:xfrm>
          <a:custGeom>
            <a:avLst/>
            <a:gdLst/>
            <a:ahLst/>
            <a:cxnLst/>
            <a:rect r="r" b="b" t="t" l="l"/>
            <a:pathLst>
              <a:path h="4202522" w="3945701">
                <a:moveTo>
                  <a:pt x="0" y="0"/>
                </a:moveTo>
                <a:lnTo>
                  <a:pt x="3945701" y="0"/>
                </a:lnTo>
                <a:lnTo>
                  <a:pt x="3945701" y="4202522"/>
                </a:lnTo>
                <a:lnTo>
                  <a:pt x="0" y="4202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47058" y="5143500"/>
            <a:ext cx="3406232" cy="2321950"/>
          </a:xfrm>
          <a:custGeom>
            <a:avLst/>
            <a:gdLst/>
            <a:ahLst/>
            <a:cxnLst/>
            <a:rect r="r" b="b" t="t" l="l"/>
            <a:pathLst>
              <a:path h="2321950" w="3406232">
                <a:moveTo>
                  <a:pt x="0" y="0"/>
                </a:moveTo>
                <a:lnTo>
                  <a:pt x="3406232" y="0"/>
                </a:lnTo>
                <a:lnTo>
                  <a:pt x="3406232" y="2321950"/>
                </a:lnTo>
                <a:lnTo>
                  <a:pt x="0" y="2321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83955" y="1775047"/>
            <a:ext cx="13695775" cy="180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10"/>
              </a:lnSpc>
            </a:pPr>
            <a:r>
              <a:rPr lang="en-US" sz="12645">
                <a:solidFill>
                  <a:srgbClr val="EFEEE9"/>
                </a:solidFill>
                <a:latin typeface="Kollektif Bold"/>
              </a:rPr>
              <a:t>CLOUDSCULPTOR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59626" y="8371472"/>
            <a:ext cx="3628429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Andrés Paredes Fernández</a:t>
            </a:r>
          </a:p>
          <a:p>
            <a:pPr algn="r" marL="0" indent="0" lvl="0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659343" y="8265376"/>
            <a:ext cx="2765646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Javier Ramírez Moral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832" y="494088"/>
            <a:ext cx="912200" cy="621826"/>
          </a:xfrm>
          <a:custGeom>
            <a:avLst/>
            <a:gdLst/>
            <a:ahLst/>
            <a:cxnLst/>
            <a:rect r="r" b="b" t="t" l="l"/>
            <a:pathLst>
              <a:path h="621826" w="912200">
                <a:moveTo>
                  <a:pt x="0" y="0"/>
                </a:moveTo>
                <a:lnTo>
                  <a:pt x="912199" y="0"/>
                </a:lnTo>
                <a:lnTo>
                  <a:pt x="912199" y="621825"/>
                </a:lnTo>
                <a:lnTo>
                  <a:pt x="0" y="621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27463" y="1977671"/>
            <a:ext cx="6633073" cy="6633073"/>
          </a:xfrm>
          <a:custGeom>
            <a:avLst/>
            <a:gdLst/>
            <a:ahLst/>
            <a:cxnLst/>
            <a:rect r="r" b="b" t="t" l="l"/>
            <a:pathLst>
              <a:path h="6633073" w="6633073">
                <a:moveTo>
                  <a:pt x="0" y="0"/>
                </a:moveTo>
                <a:lnTo>
                  <a:pt x="6633074" y="0"/>
                </a:lnTo>
                <a:lnTo>
                  <a:pt x="6633074" y="6633073"/>
                </a:lnTo>
                <a:lnTo>
                  <a:pt x="0" y="663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21838" y="3789962"/>
            <a:ext cx="9644323" cy="289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2"/>
              </a:lnSpc>
              <a:spcBef>
                <a:spcPct val="0"/>
              </a:spcBef>
            </a:pPr>
            <a:r>
              <a:rPr lang="en-US" sz="20220" spc="2972">
                <a:solidFill>
                  <a:srgbClr val="FFFFFF"/>
                </a:solidFill>
                <a:latin typeface="Now Bold"/>
              </a:rPr>
              <a:t>DEMO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5766" y="824050"/>
            <a:ext cx="249479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CLOUDSCULPTOR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0543" y="669146"/>
            <a:ext cx="10801208" cy="118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0"/>
              </a:lnSpc>
            </a:pPr>
            <a:r>
              <a:rPr lang="en-US" sz="9000">
                <a:solidFill>
                  <a:srgbClr val="EFEEE9"/>
                </a:solidFill>
                <a:latin typeface="Kollektif Bold"/>
              </a:rPr>
              <a:t>MUCHAS GRACIAS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58398" y="2728655"/>
            <a:ext cx="6653381" cy="4535457"/>
          </a:xfrm>
          <a:custGeom>
            <a:avLst/>
            <a:gdLst/>
            <a:ahLst/>
            <a:cxnLst/>
            <a:rect r="r" b="b" t="t" l="l"/>
            <a:pathLst>
              <a:path h="4535457" w="6653381">
                <a:moveTo>
                  <a:pt x="0" y="0"/>
                </a:moveTo>
                <a:lnTo>
                  <a:pt x="6653381" y="0"/>
                </a:lnTo>
                <a:lnTo>
                  <a:pt x="6653381" y="4535457"/>
                </a:lnTo>
                <a:lnTo>
                  <a:pt x="0" y="4535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6295" y="3390934"/>
            <a:ext cx="8331550" cy="3505132"/>
          </a:xfrm>
          <a:custGeom>
            <a:avLst/>
            <a:gdLst/>
            <a:ahLst/>
            <a:cxnLst/>
            <a:rect r="r" b="b" t="t" l="l"/>
            <a:pathLst>
              <a:path h="3505132" w="8331550">
                <a:moveTo>
                  <a:pt x="0" y="0"/>
                </a:moveTo>
                <a:lnTo>
                  <a:pt x="8331550" y="0"/>
                </a:lnTo>
                <a:lnTo>
                  <a:pt x="8331550" y="3505132"/>
                </a:lnTo>
                <a:lnTo>
                  <a:pt x="0" y="3505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308" t="0" r="-17738" b="-2406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97845" y="5034484"/>
            <a:ext cx="636588" cy="76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9"/>
              </a:lnSpc>
              <a:spcBef>
                <a:spcPct val="0"/>
              </a:spcBef>
            </a:pPr>
            <a:r>
              <a:rPr lang="en-US" sz="5299" spc="779">
                <a:solidFill>
                  <a:srgbClr val="38B6FF"/>
                </a:solidFill>
                <a:latin typeface="Now Bold"/>
              </a:rPr>
              <a:t>+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6535" y="2136777"/>
            <a:ext cx="945493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>
                <a:solidFill>
                  <a:srgbClr val="8C52FF"/>
                </a:solidFill>
                <a:latin typeface="Kollektif Bold"/>
              </a:rPr>
              <a:t>ÍNDICE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34569" y="3962327"/>
            <a:ext cx="73466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613CE3"/>
                </a:solidFill>
                <a:latin typeface="Kollektif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7062" y="5105327"/>
            <a:ext cx="85211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39C1EF"/>
                </a:solidFill>
                <a:latin typeface="Kollektif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37062" y="6248327"/>
            <a:ext cx="83217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613CE3"/>
                </a:solidFill>
                <a:latin typeface="Kollektif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28670" y="7391327"/>
            <a:ext cx="94056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39C1EF"/>
                </a:solidFill>
                <a:latin typeface="Kollektif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75686" y="3962327"/>
            <a:ext cx="88026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39C1EF"/>
                </a:solidFill>
                <a:latin typeface="Kollektif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75686" y="5105327"/>
            <a:ext cx="88026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613CE3"/>
                </a:solidFill>
                <a:latin typeface="Kollektif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5686" y="6248327"/>
            <a:ext cx="88026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39C1EF"/>
                </a:solidFill>
                <a:latin typeface="Kollektif 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5686" y="7391327"/>
            <a:ext cx="88026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613CE3"/>
                </a:solidFill>
                <a:latin typeface="Kollektif Bold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3974" y="5286302"/>
            <a:ext cx="344224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>
                <a:solidFill>
                  <a:srgbClr val="EFEEE9"/>
                </a:solidFill>
                <a:latin typeface="Kollektif Bold"/>
              </a:rPr>
              <a:t>Contexto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93974" y="6473751"/>
            <a:ext cx="344224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>
                <a:solidFill>
                  <a:srgbClr val="EFEEE9"/>
                </a:solidFill>
                <a:latin typeface="Kollektif Bold"/>
              </a:rPr>
              <a:t>Tecnologías Utilizadas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3974" y="7597701"/>
            <a:ext cx="392916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>
                <a:solidFill>
                  <a:srgbClr val="EFEEE9"/>
                </a:solidFill>
                <a:latin typeface="Kollektif Bold"/>
              </a:rPr>
              <a:t>Arquitectura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60754" y="4100440"/>
            <a:ext cx="349857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>
                <a:solidFill>
                  <a:srgbClr val="EFEEE9"/>
                </a:solidFill>
                <a:latin typeface="Kollektif Bold"/>
              </a:rPr>
              <a:t>Preparación del entorno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0754" y="5292651"/>
            <a:ext cx="334208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>
                <a:solidFill>
                  <a:srgbClr val="EFEEE9"/>
                </a:solidFill>
                <a:latin typeface="Kollektif Bold"/>
              </a:rPr>
              <a:t>Pasos a seguir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60754" y="6473751"/>
            <a:ext cx="428749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>
                <a:solidFill>
                  <a:srgbClr val="EFEEE9"/>
                </a:solidFill>
                <a:latin typeface="Kollektif Bold"/>
              </a:rPr>
              <a:t>Demo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60754" y="7597701"/>
            <a:ext cx="194447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>
                <a:solidFill>
                  <a:srgbClr val="EFEEE9"/>
                </a:solidFill>
                <a:latin typeface="Kollektif Bold"/>
              </a:rPr>
              <a:t>Despedida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93974" y="4143302"/>
            <a:ext cx="344224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>
                <a:solidFill>
                  <a:srgbClr val="EFEEE9"/>
                </a:solidFill>
                <a:latin typeface="Kollektif Bold"/>
              </a:rPr>
              <a:t>Miembros del equipo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832" y="494088"/>
            <a:ext cx="912200" cy="621826"/>
          </a:xfrm>
          <a:custGeom>
            <a:avLst/>
            <a:gdLst/>
            <a:ahLst/>
            <a:cxnLst/>
            <a:rect r="r" b="b" t="t" l="l"/>
            <a:pathLst>
              <a:path h="621826" w="912200">
                <a:moveTo>
                  <a:pt x="0" y="0"/>
                </a:moveTo>
                <a:lnTo>
                  <a:pt x="912199" y="0"/>
                </a:lnTo>
                <a:lnTo>
                  <a:pt x="912199" y="621825"/>
                </a:lnTo>
                <a:lnTo>
                  <a:pt x="0" y="621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97760" y="1349722"/>
            <a:ext cx="5983554" cy="8165364"/>
            <a:chOff x="0" y="0"/>
            <a:chExt cx="1575915" cy="2150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5915" cy="2150549"/>
            </a:xfrm>
            <a:custGeom>
              <a:avLst/>
              <a:gdLst/>
              <a:ahLst/>
              <a:cxnLst/>
              <a:rect r="r" b="b" t="t" l="l"/>
              <a:pathLst>
                <a:path h="2150549" w="1575915">
                  <a:moveTo>
                    <a:pt x="0" y="0"/>
                  </a:moveTo>
                  <a:lnTo>
                    <a:pt x="1575915" y="0"/>
                  </a:lnTo>
                  <a:lnTo>
                    <a:pt x="1575915" y="2150549"/>
                  </a:lnTo>
                  <a:lnTo>
                    <a:pt x="0" y="2150549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575915" cy="213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48385" y="1528847"/>
            <a:ext cx="5282304" cy="7807115"/>
          </a:xfrm>
          <a:custGeom>
            <a:avLst/>
            <a:gdLst/>
            <a:ahLst/>
            <a:cxnLst/>
            <a:rect r="r" b="b" t="t" l="l"/>
            <a:pathLst>
              <a:path h="7807115" w="5282304">
                <a:moveTo>
                  <a:pt x="0" y="0"/>
                </a:moveTo>
                <a:lnTo>
                  <a:pt x="5282304" y="0"/>
                </a:lnTo>
                <a:lnTo>
                  <a:pt x="5282304" y="7807115"/>
                </a:lnTo>
                <a:lnTo>
                  <a:pt x="0" y="7807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696" t="-15249" r="-28058" b="-4181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824050"/>
            <a:ext cx="249479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CLOUDSCULPTOR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54679" y="3116910"/>
            <a:ext cx="316241" cy="316241"/>
          </a:xfrm>
          <a:custGeom>
            <a:avLst/>
            <a:gdLst/>
            <a:ahLst/>
            <a:cxnLst/>
            <a:rect r="r" b="b" t="t" l="l"/>
            <a:pathLst>
              <a:path h="316241" w="316241">
                <a:moveTo>
                  <a:pt x="0" y="0"/>
                </a:moveTo>
                <a:lnTo>
                  <a:pt x="316241" y="0"/>
                </a:lnTo>
                <a:lnTo>
                  <a:pt x="316241" y="316241"/>
                </a:lnTo>
                <a:lnTo>
                  <a:pt x="0" y="316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0920" y="4071326"/>
            <a:ext cx="2451358" cy="2451358"/>
          </a:xfrm>
          <a:custGeom>
            <a:avLst/>
            <a:gdLst/>
            <a:ahLst/>
            <a:cxnLst/>
            <a:rect r="r" b="b" t="t" l="l"/>
            <a:pathLst>
              <a:path h="2451358" w="2451358">
                <a:moveTo>
                  <a:pt x="0" y="0"/>
                </a:moveTo>
                <a:lnTo>
                  <a:pt x="2451357" y="0"/>
                </a:lnTo>
                <a:lnTo>
                  <a:pt x="2451357" y="2451357"/>
                </a:lnTo>
                <a:lnTo>
                  <a:pt x="0" y="2451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80244" y="4071326"/>
            <a:ext cx="2451358" cy="2451358"/>
          </a:xfrm>
          <a:custGeom>
            <a:avLst/>
            <a:gdLst/>
            <a:ahLst/>
            <a:cxnLst/>
            <a:rect r="r" b="b" t="t" l="l"/>
            <a:pathLst>
              <a:path h="2451358" w="2451358">
                <a:moveTo>
                  <a:pt x="0" y="0"/>
                </a:moveTo>
                <a:lnTo>
                  <a:pt x="2451358" y="0"/>
                </a:lnTo>
                <a:lnTo>
                  <a:pt x="2451358" y="2451357"/>
                </a:lnTo>
                <a:lnTo>
                  <a:pt x="0" y="24513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80731" y="4071326"/>
            <a:ext cx="2451358" cy="2451358"/>
          </a:xfrm>
          <a:custGeom>
            <a:avLst/>
            <a:gdLst/>
            <a:ahLst/>
            <a:cxnLst/>
            <a:rect r="r" b="b" t="t" l="l"/>
            <a:pathLst>
              <a:path h="2451358" w="2451358">
                <a:moveTo>
                  <a:pt x="0" y="0"/>
                </a:moveTo>
                <a:lnTo>
                  <a:pt x="2451358" y="0"/>
                </a:lnTo>
                <a:lnTo>
                  <a:pt x="2451358" y="2451357"/>
                </a:lnTo>
                <a:lnTo>
                  <a:pt x="0" y="24513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96599" y="6778367"/>
            <a:ext cx="2451358" cy="2451358"/>
          </a:xfrm>
          <a:custGeom>
            <a:avLst/>
            <a:gdLst/>
            <a:ahLst/>
            <a:cxnLst/>
            <a:rect r="r" b="b" t="t" l="l"/>
            <a:pathLst>
              <a:path h="2451358" w="2451358">
                <a:moveTo>
                  <a:pt x="0" y="0"/>
                </a:moveTo>
                <a:lnTo>
                  <a:pt x="2451357" y="0"/>
                </a:lnTo>
                <a:lnTo>
                  <a:pt x="2451357" y="2451358"/>
                </a:lnTo>
                <a:lnTo>
                  <a:pt x="0" y="24513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55052" y="6778367"/>
            <a:ext cx="2451358" cy="2451358"/>
          </a:xfrm>
          <a:custGeom>
            <a:avLst/>
            <a:gdLst/>
            <a:ahLst/>
            <a:cxnLst/>
            <a:rect r="r" b="b" t="t" l="l"/>
            <a:pathLst>
              <a:path h="2451358" w="2451358">
                <a:moveTo>
                  <a:pt x="0" y="0"/>
                </a:moveTo>
                <a:lnTo>
                  <a:pt x="2451358" y="0"/>
                </a:lnTo>
                <a:lnTo>
                  <a:pt x="2451358" y="2451358"/>
                </a:lnTo>
                <a:lnTo>
                  <a:pt x="0" y="24513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717677" y="6778367"/>
            <a:ext cx="2451358" cy="2451358"/>
          </a:xfrm>
          <a:custGeom>
            <a:avLst/>
            <a:gdLst/>
            <a:ahLst/>
            <a:cxnLst/>
            <a:rect r="r" b="b" t="t" l="l"/>
            <a:pathLst>
              <a:path h="2451358" w="2451358">
                <a:moveTo>
                  <a:pt x="0" y="0"/>
                </a:moveTo>
                <a:lnTo>
                  <a:pt x="2451358" y="0"/>
                </a:lnTo>
                <a:lnTo>
                  <a:pt x="2451358" y="2451358"/>
                </a:lnTo>
                <a:lnTo>
                  <a:pt x="0" y="2451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4679" y="1905809"/>
            <a:ext cx="9429899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  <a:spcBef>
                <a:spcPct val="0"/>
              </a:spcBef>
            </a:pPr>
            <a:r>
              <a:rPr lang="en-US" sz="4399" spc="646">
                <a:solidFill>
                  <a:srgbClr val="FFFFFF"/>
                </a:solidFill>
                <a:latin typeface="Now Bold"/>
              </a:rPr>
              <a:t>Andrés Paredes Fernández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4679" y="2671697"/>
            <a:ext cx="7150745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399" spc="352">
                <a:solidFill>
                  <a:srgbClr val="FFFFFF"/>
                </a:solidFill>
                <a:latin typeface="Now Bold"/>
              </a:rPr>
              <a:t>CLOUD ENGINEER &amp; ADMINISTRATOR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40327"/>
            <a:ext cx="4468267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sz="2099" spc="308">
                <a:solidFill>
                  <a:srgbClr val="FFFFFF"/>
                </a:solidFill>
                <a:latin typeface="Now Bold"/>
              </a:rPr>
              <a:t>@AndresParedesFernandez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107" y="1775336"/>
            <a:ext cx="6361067" cy="8061375"/>
            <a:chOff x="0" y="0"/>
            <a:chExt cx="1675343" cy="2123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5343" cy="2123161"/>
            </a:xfrm>
            <a:custGeom>
              <a:avLst/>
              <a:gdLst/>
              <a:ahLst/>
              <a:cxnLst/>
              <a:rect r="r" b="b" t="t" l="l"/>
              <a:pathLst>
                <a:path h="2123161" w="1675343">
                  <a:moveTo>
                    <a:pt x="0" y="0"/>
                  </a:moveTo>
                  <a:lnTo>
                    <a:pt x="1675343" y="0"/>
                  </a:lnTo>
                  <a:lnTo>
                    <a:pt x="1675343" y="2123161"/>
                  </a:lnTo>
                  <a:lnTo>
                    <a:pt x="0" y="212316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675343" cy="2104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1832" y="1928953"/>
            <a:ext cx="5895673" cy="7710963"/>
          </a:xfrm>
          <a:custGeom>
            <a:avLst/>
            <a:gdLst/>
            <a:ahLst/>
            <a:cxnLst/>
            <a:rect r="r" b="b" t="t" l="l"/>
            <a:pathLst>
              <a:path h="7710963" w="5895673">
                <a:moveTo>
                  <a:pt x="0" y="0"/>
                </a:moveTo>
                <a:lnTo>
                  <a:pt x="5895673" y="0"/>
                </a:lnTo>
                <a:lnTo>
                  <a:pt x="589567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74516" y="3061828"/>
            <a:ext cx="316241" cy="316241"/>
          </a:xfrm>
          <a:custGeom>
            <a:avLst/>
            <a:gdLst/>
            <a:ahLst/>
            <a:cxnLst/>
            <a:rect r="r" b="b" t="t" l="l"/>
            <a:pathLst>
              <a:path h="316241" w="316241">
                <a:moveTo>
                  <a:pt x="0" y="0"/>
                </a:moveTo>
                <a:lnTo>
                  <a:pt x="316241" y="0"/>
                </a:lnTo>
                <a:lnTo>
                  <a:pt x="316241" y="316241"/>
                </a:lnTo>
                <a:lnTo>
                  <a:pt x="0" y="316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90757" y="3738596"/>
            <a:ext cx="2597475" cy="2597475"/>
          </a:xfrm>
          <a:custGeom>
            <a:avLst/>
            <a:gdLst/>
            <a:ahLst/>
            <a:cxnLst/>
            <a:rect r="r" b="b" t="t" l="l"/>
            <a:pathLst>
              <a:path h="2597475" w="2597475">
                <a:moveTo>
                  <a:pt x="0" y="0"/>
                </a:moveTo>
                <a:lnTo>
                  <a:pt x="2597476" y="0"/>
                </a:lnTo>
                <a:lnTo>
                  <a:pt x="2597476" y="2597475"/>
                </a:lnTo>
                <a:lnTo>
                  <a:pt x="0" y="2597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49655" y="3738596"/>
            <a:ext cx="2597475" cy="2597475"/>
          </a:xfrm>
          <a:custGeom>
            <a:avLst/>
            <a:gdLst/>
            <a:ahLst/>
            <a:cxnLst/>
            <a:rect r="r" b="b" t="t" l="l"/>
            <a:pathLst>
              <a:path h="2597475" w="2597475">
                <a:moveTo>
                  <a:pt x="0" y="0"/>
                </a:moveTo>
                <a:lnTo>
                  <a:pt x="2597475" y="0"/>
                </a:lnTo>
                <a:lnTo>
                  <a:pt x="2597475" y="2597475"/>
                </a:lnTo>
                <a:lnTo>
                  <a:pt x="0" y="2597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11109" y="3738596"/>
            <a:ext cx="2597475" cy="2597475"/>
          </a:xfrm>
          <a:custGeom>
            <a:avLst/>
            <a:gdLst/>
            <a:ahLst/>
            <a:cxnLst/>
            <a:rect r="r" b="b" t="t" l="l"/>
            <a:pathLst>
              <a:path h="2597475" w="2597475">
                <a:moveTo>
                  <a:pt x="0" y="0"/>
                </a:moveTo>
                <a:lnTo>
                  <a:pt x="2597475" y="0"/>
                </a:lnTo>
                <a:lnTo>
                  <a:pt x="2597475" y="2597475"/>
                </a:lnTo>
                <a:lnTo>
                  <a:pt x="0" y="2597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89495" y="6606996"/>
            <a:ext cx="2597475" cy="2597475"/>
          </a:xfrm>
          <a:custGeom>
            <a:avLst/>
            <a:gdLst/>
            <a:ahLst/>
            <a:cxnLst/>
            <a:rect r="r" b="b" t="t" l="l"/>
            <a:pathLst>
              <a:path h="2597475" w="2597475">
                <a:moveTo>
                  <a:pt x="0" y="0"/>
                </a:moveTo>
                <a:lnTo>
                  <a:pt x="2597475" y="0"/>
                </a:lnTo>
                <a:lnTo>
                  <a:pt x="2597475" y="2597475"/>
                </a:lnTo>
                <a:lnTo>
                  <a:pt x="0" y="2597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2371" y="6606996"/>
            <a:ext cx="2597475" cy="2597475"/>
          </a:xfrm>
          <a:custGeom>
            <a:avLst/>
            <a:gdLst/>
            <a:ahLst/>
            <a:cxnLst/>
            <a:rect r="r" b="b" t="t" l="l"/>
            <a:pathLst>
              <a:path h="2597475" w="2597475">
                <a:moveTo>
                  <a:pt x="0" y="0"/>
                </a:moveTo>
                <a:lnTo>
                  <a:pt x="2597476" y="0"/>
                </a:lnTo>
                <a:lnTo>
                  <a:pt x="2597476" y="2597475"/>
                </a:lnTo>
                <a:lnTo>
                  <a:pt x="0" y="2597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39668" y="6606996"/>
            <a:ext cx="2597475" cy="2597475"/>
          </a:xfrm>
          <a:custGeom>
            <a:avLst/>
            <a:gdLst/>
            <a:ahLst/>
            <a:cxnLst/>
            <a:rect r="r" b="b" t="t" l="l"/>
            <a:pathLst>
              <a:path h="2597475" w="2597475">
                <a:moveTo>
                  <a:pt x="0" y="0"/>
                </a:moveTo>
                <a:lnTo>
                  <a:pt x="2597475" y="0"/>
                </a:lnTo>
                <a:lnTo>
                  <a:pt x="2597475" y="2597475"/>
                </a:lnTo>
                <a:lnTo>
                  <a:pt x="0" y="25974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42824" y="1822961"/>
            <a:ext cx="768846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  <a:spcBef>
                <a:spcPct val="0"/>
              </a:spcBef>
            </a:pPr>
            <a:r>
              <a:rPr lang="en-US" sz="4399" spc="646">
                <a:solidFill>
                  <a:srgbClr val="FFFFFF"/>
                </a:solidFill>
                <a:latin typeface="Now Bold"/>
              </a:rPr>
              <a:t>Javier Ramírez Moral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42824" y="2602732"/>
            <a:ext cx="7150894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399" spc="352">
                <a:solidFill>
                  <a:srgbClr val="FFFFFF"/>
                </a:solidFill>
                <a:latin typeface="Now Bold"/>
              </a:rPr>
              <a:t>CLOUD ENGINEER &amp; ADMINISTRATOR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26313" y="3096747"/>
            <a:ext cx="3635375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sz="2099" spc="308">
                <a:solidFill>
                  <a:srgbClr val="FFFFFF"/>
                </a:solidFill>
                <a:latin typeface="Now Bold"/>
              </a:rPr>
              <a:t>@JavierRamirezMoral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1832" y="494088"/>
            <a:ext cx="912200" cy="621826"/>
          </a:xfrm>
          <a:custGeom>
            <a:avLst/>
            <a:gdLst/>
            <a:ahLst/>
            <a:cxnLst/>
            <a:rect r="r" b="b" t="t" l="l"/>
            <a:pathLst>
              <a:path h="621826" w="912200">
                <a:moveTo>
                  <a:pt x="0" y="0"/>
                </a:moveTo>
                <a:lnTo>
                  <a:pt x="912199" y="0"/>
                </a:lnTo>
                <a:lnTo>
                  <a:pt x="912199" y="621825"/>
                </a:lnTo>
                <a:lnTo>
                  <a:pt x="0" y="6218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35766" y="824050"/>
            <a:ext cx="249479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CLOUDSCULPTOR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28" r="0" b="328"/>
          <a:stretch>
            <a:fillRect/>
          </a:stretch>
        </p:blipFill>
        <p:spPr>
          <a:xfrm flipH="false" flipV="false" rot="0">
            <a:off x="0" y="-68580"/>
            <a:ext cx="18288000" cy="103555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67485" y="4796243"/>
            <a:ext cx="1195303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Kollektif Bold"/>
              </a:rPr>
              <a:t>TAJAMAR EN APUROS!!!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553234" y="6576995"/>
            <a:ext cx="6956447" cy="6028117"/>
          </a:xfrm>
          <a:custGeom>
            <a:avLst/>
            <a:gdLst/>
            <a:ahLst/>
            <a:cxnLst/>
            <a:rect r="r" b="b" t="t" l="l"/>
            <a:pathLst>
              <a:path h="6028117" w="6956447">
                <a:moveTo>
                  <a:pt x="0" y="0"/>
                </a:moveTo>
                <a:lnTo>
                  <a:pt x="6956447" y="0"/>
                </a:lnTo>
                <a:lnTo>
                  <a:pt x="6956447" y="6028117"/>
                </a:lnTo>
                <a:lnTo>
                  <a:pt x="0" y="602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547409" y="4973878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460614" y="1349722"/>
            <a:ext cx="6581765" cy="155569"/>
          </a:xfrm>
          <a:custGeom>
            <a:avLst/>
            <a:gdLst/>
            <a:ahLst/>
            <a:cxnLst/>
            <a:rect r="r" b="b" t="t" l="l"/>
            <a:pathLst>
              <a:path h="155569" w="6581765">
                <a:moveTo>
                  <a:pt x="0" y="0"/>
                </a:moveTo>
                <a:lnTo>
                  <a:pt x="6581765" y="0"/>
                </a:lnTo>
                <a:lnTo>
                  <a:pt x="6581765" y="155569"/>
                </a:lnTo>
                <a:lnTo>
                  <a:pt x="0" y="155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1832" y="494088"/>
            <a:ext cx="912200" cy="621826"/>
          </a:xfrm>
          <a:custGeom>
            <a:avLst/>
            <a:gdLst/>
            <a:ahLst/>
            <a:cxnLst/>
            <a:rect r="r" b="b" t="t" l="l"/>
            <a:pathLst>
              <a:path h="621826" w="912200">
                <a:moveTo>
                  <a:pt x="0" y="0"/>
                </a:moveTo>
                <a:lnTo>
                  <a:pt x="912199" y="0"/>
                </a:lnTo>
                <a:lnTo>
                  <a:pt x="912199" y="621825"/>
                </a:lnTo>
                <a:lnTo>
                  <a:pt x="0" y="621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54760" y="1940772"/>
            <a:ext cx="10712635" cy="7922527"/>
          </a:xfrm>
          <a:custGeom>
            <a:avLst/>
            <a:gdLst/>
            <a:ahLst/>
            <a:cxnLst/>
            <a:rect r="r" b="b" t="t" l="l"/>
            <a:pathLst>
              <a:path h="7922527" w="10712635">
                <a:moveTo>
                  <a:pt x="0" y="0"/>
                </a:moveTo>
                <a:lnTo>
                  <a:pt x="10712635" y="0"/>
                </a:lnTo>
                <a:lnTo>
                  <a:pt x="10712635" y="7922527"/>
                </a:lnTo>
                <a:lnTo>
                  <a:pt x="0" y="79225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98378" y="926119"/>
            <a:ext cx="8025399" cy="80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5"/>
              </a:lnSpc>
            </a:pPr>
            <a:r>
              <a:rPr lang="en-US" sz="5068">
                <a:solidFill>
                  <a:srgbClr val="EFEEE9"/>
                </a:solidFill>
                <a:latin typeface="Kollektif Bold"/>
              </a:rPr>
              <a:t>Arquitectura del 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249479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CLOUDSCULPTOR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3946" y="3346677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83165" y="3346677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83165" y="3730742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pc="514">
                <a:solidFill>
                  <a:srgbClr val="000000"/>
                </a:solidFill>
                <a:latin typeface="Now Bold"/>
              </a:rPr>
              <a:t>AZURE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3946" y="3730742"/>
            <a:ext cx="45572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514">
                <a:solidFill>
                  <a:srgbClr val="000000"/>
                </a:solidFill>
                <a:latin typeface="Now Bold"/>
              </a:rPr>
              <a:t>TERRAFORM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0559" y="1497634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Kollektif Bold"/>
              </a:rPr>
              <a:t>Tecnologías Utilizadas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1832" y="494088"/>
            <a:ext cx="912200" cy="621826"/>
          </a:xfrm>
          <a:custGeom>
            <a:avLst/>
            <a:gdLst/>
            <a:ahLst/>
            <a:cxnLst/>
            <a:rect r="r" b="b" t="t" l="l"/>
            <a:pathLst>
              <a:path h="621826" w="912200">
                <a:moveTo>
                  <a:pt x="0" y="0"/>
                </a:moveTo>
                <a:lnTo>
                  <a:pt x="912199" y="0"/>
                </a:lnTo>
                <a:lnTo>
                  <a:pt x="912199" y="621825"/>
                </a:lnTo>
                <a:lnTo>
                  <a:pt x="0" y="621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249479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CLOUDSCULPTOR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48603" y="4979648"/>
            <a:ext cx="3507982" cy="3990330"/>
          </a:xfrm>
          <a:custGeom>
            <a:avLst/>
            <a:gdLst/>
            <a:ahLst/>
            <a:cxnLst/>
            <a:rect r="r" b="b" t="t" l="l"/>
            <a:pathLst>
              <a:path h="3990330" w="3507982">
                <a:moveTo>
                  <a:pt x="0" y="0"/>
                </a:moveTo>
                <a:lnTo>
                  <a:pt x="3507983" y="0"/>
                </a:lnTo>
                <a:lnTo>
                  <a:pt x="3507983" y="3990330"/>
                </a:lnTo>
                <a:lnTo>
                  <a:pt x="0" y="3990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41449" y="4873552"/>
            <a:ext cx="3945701" cy="4202522"/>
          </a:xfrm>
          <a:custGeom>
            <a:avLst/>
            <a:gdLst/>
            <a:ahLst/>
            <a:cxnLst/>
            <a:rect r="r" b="b" t="t" l="l"/>
            <a:pathLst>
              <a:path h="4202522" w="3945701">
                <a:moveTo>
                  <a:pt x="0" y="0"/>
                </a:moveTo>
                <a:lnTo>
                  <a:pt x="3945701" y="0"/>
                </a:lnTo>
                <a:lnTo>
                  <a:pt x="3945701" y="4202522"/>
                </a:lnTo>
                <a:lnTo>
                  <a:pt x="0" y="4202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5881">
            <a:off x="14095261" y="2803257"/>
            <a:ext cx="8668500" cy="7511698"/>
          </a:xfrm>
          <a:custGeom>
            <a:avLst/>
            <a:gdLst/>
            <a:ahLst/>
            <a:cxnLst/>
            <a:rect r="r" b="b" t="t" l="l"/>
            <a:pathLst>
              <a:path h="7511698" w="8668500">
                <a:moveTo>
                  <a:pt x="0" y="0"/>
                </a:moveTo>
                <a:lnTo>
                  <a:pt x="8668500" y="0"/>
                </a:lnTo>
                <a:lnTo>
                  <a:pt x="8668500" y="7511699"/>
                </a:lnTo>
                <a:lnTo>
                  <a:pt x="0" y="75116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35961" y="3094451"/>
            <a:ext cx="4878150" cy="5769038"/>
            <a:chOff x="0" y="0"/>
            <a:chExt cx="1284780" cy="15194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0" y="0"/>
                  </a:moveTo>
                  <a:lnTo>
                    <a:pt x="1284780" y="0"/>
                  </a:lnTo>
                  <a:lnTo>
                    <a:pt x="1284780" y="1519417"/>
                  </a:lnTo>
                  <a:lnTo>
                    <a:pt x="0" y="1519417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284780" cy="1500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109411" y="3094451"/>
            <a:ext cx="4878150" cy="5769038"/>
            <a:chOff x="0" y="0"/>
            <a:chExt cx="1284780" cy="1519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0" y="0"/>
                  </a:moveTo>
                  <a:lnTo>
                    <a:pt x="1284780" y="0"/>
                  </a:lnTo>
                  <a:lnTo>
                    <a:pt x="1284780" y="1519417"/>
                  </a:lnTo>
                  <a:lnTo>
                    <a:pt x="0" y="1519417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284780" cy="1500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60642" y="3094451"/>
            <a:ext cx="4878150" cy="5769038"/>
            <a:chOff x="0" y="0"/>
            <a:chExt cx="1284780" cy="15194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0" y="0"/>
                  </a:moveTo>
                  <a:lnTo>
                    <a:pt x="1284780" y="0"/>
                  </a:lnTo>
                  <a:lnTo>
                    <a:pt x="1284780" y="1519417"/>
                  </a:lnTo>
                  <a:lnTo>
                    <a:pt x="0" y="1519417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284780" cy="1500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65858" y="4431860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28488" y="4431860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91118" y="4431860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1832" y="494088"/>
            <a:ext cx="912200" cy="621826"/>
          </a:xfrm>
          <a:custGeom>
            <a:avLst/>
            <a:gdLst/>
            <a:ahLst/>
            <a:cxnLst/>
            <a:rect r="r" b="b" t="t" l="l"/>
            <a:pathLst>
              <a:path h="621826" w="912200">
                <a:moveTo>
                  <a:pt x="0" y="0"/>
                </a:moveTo>
                <a:lnTo>
                  <a:pt x="912199" y="0"/>
                </a:lnTo>
                <a:lnTo>
                  <a:pt x="912199" y="621825"/>
                </a:lnTo>
                <a:lnTo>
                  <a:pt x="0" y="621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26014" y="5983174"/>
            <a:ext cx="2747405" cy="2747405"/>
          </a:xfrm>
          <a:custGeom>
            <a:avLst/>
            <a:gdLst/>
            <a:ahLst/>
            <a:cxnLst/>
            <a:rect r="r" b="b" t="t" l="l"/>
            <a:pathLst>
              <a:path h="2747405" w="2747405">
                <a:moveTo>
                  <a:pt x="0" y="0"/>
                </a:moveTo>
                <a:lnTo>
                  <a:pt x="2747405" y="0"/>
                </a:lnTo>
                <a:lnTo>
                  <a:pt x="2747405" y="2747404"/>
                </a:lnTo>
                <a:lnTo>
                  <a:pt x="0" y="2747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26303" y="6521970"/>
            <a:ext cx="1905932" cy="1905932"/>
          </a:xfrm>
          <a:custGeom>
            <a:avLst/>
            <a:gdLst/>
            <a:ahLst/>
            <a:cxnLst/>
            <a:rect r="r" b="b" t="t" l="l"/>
            <a:pathLst>
              <a:path h="1905932" w="1905932">
                <a:moveTo>
                  <a:pt x="0" y="0"/>
                </a:moveTo>
                <a:lnTo>
                  <a:pt x="1905931" y="0"/>
                </a:lnTo>
                <a:lnTo>
                  <a:pt x="1905931" y="1905932"/>
                </a:lnTo>
                <a:lnTo>
                  <a:pt x="0" y="19059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8655" t="-27175" r="-29251" b="-30731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282026" y="6454819"/>
            <a:ext cx="1793613" cy="2040235"/>
          </a:xfrm>
          <a:custGeom>
            <a:avLst/>
            <a:gdLst/>
            <a:ahLst/>
            <a:cxnLst/>
            <a:rect r="r" b="b" t="t" l="l"/>
            <a:pathLst>
              <a:path h="2040235" w="1793613">
                <a:moveTo>
                  <a:pt x="0" y="0"/>
                </a:moveTo>
                <a:lnTo>
                  <a:pt x="1793613" y="0"/>
                </a:lnTo>
                <a:lnTo>
                  <a:pt x="1793613" y="2040235"/>
                </a:lnTo>
                <a:lnTo>
                  <a:pt x="0" y="20402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520561" y="5740668"/>
            <a:ext cx="4055850" cy="3232416"/>
          </a:xfrm>
          <a:custGeom>
            <a:avLst/>
            <a:gdLst/>
            <a:ahLst/>
            <a:cxnLst/>
            <a:rect r="r" b="b" t="t" l="l"/>
            <a:pathLst>
              <a:path h="3232416" w="4055850">
                <a:moveTo>
                  <a:pt x="0" y="0"/>
                </a:moveTo>
                <a:lnTo>
                  <a:pt x="4055850" y="0"/>
                </a:lnTo>
                <a:lnTo>
                  <a:pt x="4055850" y="3232416"/>
                </a:lnTo>
                <a:lnTo>
                  <a:pt x="0" y="32324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Kollektif Bold"/>
              </a:rPr>
              <a:t>Preparación del entorno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8353" y="3247262"/>
            <a:ext cx="4460858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 spc="485">
                <a:solidFill>
                  <a:srgbClr val="000000"/>
                </a:solidFill>
                <a:latin typeface="Now Bold"/>
              </a:rPr>
              <a:t>SUSCRIPCIÓN AZURE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9396" y="4796439"/>
            <a:ext cx="3726319" cy="107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 spc="44">
                <a:solidFill>
                  <a:srgbClr val="000000"/>
                </a:solidFill>
                <a:latin typeface="Now Bold"/>
              </a:rPr>
              <a:t>Suscripción en la nube de Microsoft Azure para la creación de los recursos.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13571" y="3247262"/>
            <a:ext cx="4460858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 spc="485">
                <a:solidFill>
                  <a:srgbClr val="000000"/>
                </a:solidFill>
                <a:latin typeface="Now Bold"/>
              </a:rPr>
              <a:t>VISUAL STUDIO Y TERRAFORM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82026" y="4796439"/>
            <a:ext cx="3726319" cy="143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 spc="44">
                <a:solidFill>
                  <a:srgbClr val="000000"/>
                </a:solidFill>
                <a:latin typeface="Now Bold"/>
              </a:rPr>
              <a:t>Tener instalado las herramientas de Visual Studio y Terraform en un dispositivo PC.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18057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 spc="485">
                <a:solidFill>
                  <a:srgbClr val="000000"/>
                </a:solidFill>
                <a:latin typeface="Now Bold"/>
              </a:rPr>
              <a:t>AZURE CLI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44656" y="4796439"/>
            <a:ext cx="3726319" cy="107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 spc="44">
                <a:solidFill>
                  <a:srgbClr val="000000"/>
                </a:solidFill>
                <a:latin typeface="Now Bold"/>
              </a:rPr>
              <a:t>Tener instalado el sistema de Azure CLI en un dispositivo PC.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5766" y="824050"/>
            <a:ext cx="249479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CLOUDSCULPTOR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68600">
            <a:off x="9182649" y="-6132208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40" y="0"/>
                </a:lnTo>
                <a:lnTo>
                  <a:pt x="19837040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448556" y="2898204"/>
            <a:ext cx="1123605" cy="1123605"/>
          </a:xfrm>
          <a:custGeom>
            <a:avLst/>
            <a:gdLst/>
            <a:ahLst/>
            <a:cxnLst/>
            <a:rect r="r" b="b" t="t" l="l"/>
            <a:pathLst>
              <a:path h="1123605" w="1123605">
                <a:moveTo>
                  <a:pt x="0" y="0"/>
                </a:moveTo>
                <a:lnTo>
                  <a:pt x="1123605" y="0"/>
                </a:lnTo>
                <a:lnTo>
                  <a:pt x="1123605" y="1123605"/>
                </a:lnTo>
                <a:lnTo>
                  <a:pt x="0" y="1123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65837" y="5021934"/>
            <a:ext cx="1123605" cy="1123605"/>
          </a:xfrm>
          <a:custGeom>
            <a:avLst/>
            <a:gdLst/>
            <a:ahLst/>
            <a:cxnLst/>
            <a:rect r="r" b="b" t="t" l="l"/>
            <a:pathLst>
              <a:path h="1123605" w="1123605">
                <a:moveTo>
                  <a:pt x="0" y="0"/>
                </a:moveTo>
                <a:lnTo>
                  <a:pt x="1123605" y="0"/>
                </a:lnTo>
                <a:lnTo>
                  <a:pt x="1123605" y="1123604"/>
                </a:lnTo>
                <a:lnTo>
                  <a:pt x="0" y="1123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65837" y="7145663"/>
            <a:ext cx="1123605" cy="1123605"/>
          </a:xfrm>
          <a:custGeom>
            <a:avLst/>
            <a:gdLst/>
            <a:ahLst/>
            <a:cxnLst/>
            <a:rect r="r" b="b" t="t" l="l"/>
            <a:pathLst>
              <a:path h="1123605" w="1123605">
                <a:moveTo>
                  <a:pt x="0" y="0"/>
                </a:moveTo>
                <a:lnTo>
                  <a:pt x="1123605" y="0"/>
                </a:lnTo>
                <a:lnTo>
                  <a:pt x="1123605" y="1123605"/>
                </a:lnTo>
                <a:lnTo>
                  <a:pt x="0" y="1123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1832" y="494088"/>
            <a:ext cx="912200" cy="621826"/>
          </a:xfrm>
          <a:custGeom>
            <a:avLst/>
            <a:gdLst/>
            <a:ahLst/>
            <a:cxnLst/>
            <a:rect r="r" b="b" t="t" l="l"/>
            <a:pathLst>
              <a:path h="621826" w="912200">
                <a:moveTo>
                  <a:pt x="0" y="0"/>
                </a:moveTo>
                <a:lnTo>
                  <a:pt x="912199" y="0"/>
                </a:lnTo>
                <a:lnTo>
                  <a:pt x="912199" y="621825"/>
                </a:lnTo>
                <a:lnTo>
                  <a:pt x="0" y="621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1832" y="2898204"/>
            <a:ext cx="8105860" cy="5459442"/>
          </a:xfrm>
          <a:custGeom>
            <a:avLst/>
            <a:gdLst/>
            <a:ahLst/>
            <a:cxnLst/>
            <a:rect r="r" b="b" t="t" l="l"/>
            <a:pathLst>
              <a:path h="5459442" w="8105860">
                <a:moveTo>
                  <a:pt x="0" y="0"/>
                </a:moveTo>
                <a:lnTo>
                  <a:pt x="8105859" y="0"/>
                </a:lnTo>
                <a:lnTo>
                  <a:pt x="8105859" y="5459443"/>
                </a:lnTo>
                <a:lnTo>
                  <a:pt x="0" y="54594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0152" t="0" r="-4359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1832" y="1750131"/>
            <a:ext cx="7677403" cy="85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9"/>
              </a:lnSpc>
            </a:pPr>
            <a:r>
              <a:rPr lang="en-US" sz="5594">
                <a:solidFill>
                  <a:srgbClr val="FFFFFF"/>
                </a:solidFill>
                <a:latin typeface="Kollektif Bold"/>
              </a:rPr>
              <a:t>Pasos a seguir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33854" y="3044246"/>
            <a:ext cx="6458461" cy="54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043" spc="66">
                <a:solidFill>
                  <a:srgbClr val="EFEEE9"/>
                </a:solidFill>
                <a:latin typeface="Now Bold"/>
              </a:rPr>
              <a:t>CREACIÓN VM PRINCIPAL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5837" y="3179872"/>
            <a:ext cx="1106324" cy="50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3068" spc="451">
                <a:solidFill>
                  <a:srgbClr val="000000"/>
                </a:solidFill>
                <a:latin typeface="Now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33854" y="5268215"/>
            <a:ext cx="6525446" cy="54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043" spc="66">
                <a:solidFill>
                  <a:srgbClr val="EFEEE9"/>
                </a:solidFill>
                <a:latin typeface="Now Bold"/>
              </a:rPr>
              <a:t>CREACIÓN DE LA VM IMAGE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3118" y="5303602"/>
            <a:ext cx="1106324" cy="50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3068" spc="451">
                <a:solidFill>
                  <a:srgbClr val="000000"/>
                </a:solidFill>
                <a:latin typeface="Now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16573" y="7391945"/>
            <a:ext cx="6525446" cy="54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043" spc="66">
                <a:solidFill>
                  <a:srgbClr val="EFEEE9"/>
                </a:solidFill>
                <a:latin typeface="Now Bold"/>
              </a:rPr>
              <a:t>DESPLIEGUE DE TERRAFORM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3118" y="7427331"/>
            <a:ext cx="1106324" cy="50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3068" spc="451">
                <a:solidFill>
                  <a:srgbClr val="000000"/>
                </a:solidFill>
                <a:latin typeface="Now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5766" y="824050"/>
            <a:ext cx="249479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CLOUDSCULPTOR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DAGGBxFryh4</dc:identifier>
  <dcterms:modified xsi:type="dcterms:W3CDTF">2011-08-01T06:04:30Z</dcterms:modified>
  <cp:revision>1</cp:revision>
  <dc:title>Presentación Propuesta Proyecto Brief Cliente Moderno Profesional Negro y Blanco</dc:title>
</cp:coreProperties>
</file>